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53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67AE4-0E66-CDDE-D94F-5259F7FE9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05C50A-B1EA-1951-59E7-A3A396A04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FA3D7-A1B6-469D-35EB-E6AAFFDD0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59C18-D20D-A217-15FB-D34E00C6C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7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ntinelone.com/cybersecurity-101/data-and-ai/ai-data-security/#:~:text=AI%20helps%20with%20real%2Dtime,can%20lead%20to%20security%20breaches." TargetMode="External"/><Relationship Id="rId3" Type="http://schemas.openxmlformats.org/officeDocument/2006/relationships/hyperlink" Target="https://cyberinstitut.fr/comment-lintelligence-artificielle-transforme-le-paysage-de-la-cybersecurite-menaces-et-opportunites/" TargetMode="External"/><Relationship Id="rId7" Type="http://schemas.openxmlformats.org/officeDocument/2006/relationships/hyperlink" Target="https://www.groupeonepoint.com/fr/publications/intelligence-artificielle-et-cybersecurite-risques-ou-opportunit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2576989"/>
            <a:ext cx="4868942" cy="30756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40262" y="666750"/>
            <a:ext cx="7415927" cy="3734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Veille Technologique : IA, au service de la </a:t>
            </a:r>
            <a:r>
              <a:rPr lang="en-US" sz="595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sécurisation</a:t>
            </a: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des  Big Data</a:t>
            </a:r>
            <a:endParaRPr lang="en-US" sz="5950" dirty="0"/>
          </a:p>
        </p:txBody>
      </p:sp>
      <p:sp>
        <p:nvSpPr>
          <p:cNvPr id="5" name="Text 1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Découvrez les dernières avancées en intelligence artificielle, Big Data et cybersécurité. Ces technologies transforment notre monde numérique.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1382316" y="6234827"/>
            <a:ext cx="240137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8B89A-0F8B-0730-CB58-74D5B0C18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8488ADA-3D20-E37D-A452-CD5AA5127C21}"/>
              </a:ext>
            </a:extLst>
          </p:cNvPr>
          <p:cNvSpPr/>
          <p:nvPr/>
        </p:nvSpPr>
        <p:spPr>
          <a:xfrm>
            <a:off x="5883298" y="4600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Liens utile</a:t>
            </a:r>
            <a:endParaRPr lang="en-US" sz="43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68997F4-D724-ED36-0784-0B86BAE01494}"/>
              </a:ext>
            </a:extLst>
          </p:cNvPr>
          <p:cNvSpPr/>
          <p:nvPr/>
        </p:nvSpPr>
        <p:spPr>
          <a:xfrm>
            <a:off x="6556891" y="295632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5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307EE7B-C365-8B34-D8D0-5E0511055E67}"/>
              </a:ext>
            </a:extLst>
          </p:cNvPr>
          <p:cNvSpPr/>
          <p:nvPr/>
        </p:nvSpPr>
        <p:spPr>
          <a:xfrm flipH="1">
            <a:off x="679835" y="1834036"/>
            <a:ext cx="3196425" cy="1736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fr-FR" sz="2400" dirty="0">
                <a:hlinkClick r:id="rId3"/>
              </a:rPr>
              <a:t>Comment l'intelligence artificielle transforme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fr-FR" sz="2400" dirty="0">
                <a:hlinkClick r:id="rId3"/>
              </a:rPr>
              <a:t>le paysage de la cybersécurité : menaces et opportunités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fr-FR" sz="2400" dirty="0">
                <a:hlinkClick r:id="rId3"/>
              </a:rPr>
              <a:t>- </a:t>
            </a:r>
            <a:r>
              <a:rPr lang="fr-FR" sz="2400" dirty="0" err="1">
                <a:hlinkClick r:id="rId3"/>
              </a:rPr>
              <a:t>CyberInstitut</a:t>
            </a:r>
            <a:endParaRPr lang="en-US" sz="215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AAA15920-076F-9FED-BE73-B09293ABE7FD}"/>
              </a:ext>
            </a:extLst>
          </p:cNvPr>
          <p:cNvSpPr/>
          <p:nvPr/>
        </p:nvSpPr>
        <p:spPr>
          <a:xfrm>
            <a:off x="10181868" y="28432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4DA747B-DBC0-3B1B-8FA2-899A82777A58}"/>
              </a:ext>
            </a:extLst>
          </p:cNvPr>
          <p:cNvSpPr/>
          <p:nvPr/>
        </p:nvSpPr>
        <p:spPr>
          <a:xfrm>
            <a:off x="10368082" y="295632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0C11663B-5F4A-72DE-1698-E6DC29D28E5D}"/>
              </a:ext>
            </a:extLst>
          </p:cNvPr>
          <p:cNvSpPr/>
          <p:nvPr/>
        </p:nvSpPr>
        <p:spPr>
          <a:xfrm>
            <a:off x="10984111" y="28432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Anticipation des menaces</a:t>
            </a:r>
            <a:endParaRPr lang="en-US" sz="21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71AFDEC-FCF1-5ED6-BD94-C92D5440262C}"/>
              </a:ext>
            </a:extLst>
          </p:cNvPr>
          <p:cNvSpPr/>
          <p:nvPr/>
        </p:nvSpPr>
        <p:spPr>
          <a:xfrm>
            <a:off x="10984111" y="367712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12E084-A253-24C1-D349-906E0AC31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303" y="7649497"/>
            <a:ext cx="1700322" cy="447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7E8DFBA-48FF-8388-D083-84691A365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692" y="1220979"/>
            <a:ext cx="5572873" cy="292255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076CFA1-9FA9-5DE3-8A43-5A48BF896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692" y="4301530"/>
            <a:ext cx="5572873" cy="334796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BBB2274-E4E3-EACF-6F8C-358EF8ECDB69}"/>
              </a:ext>
            </a:extLst>
          </p:cNvPr>
          <p:cNvSpPr txBox="1"/>
          <p:nvPr/>
        </p:nvSpPr>
        <p:spPr>
          <a:xfrm>
            <a:off x="1062492" y="568936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7"/>
              </a:rPr>
              <a:t>Intelligence artificielle et cybersécurité : risques ou opportunités ?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2EBDB3-8EFA-43BE-8FD3-0A9E87A0F1F0}"/>
              </a:ext>
            </a:extLst>
          </p:cNvPr>
          <p:cNvSpPr txBox="1"/>
          <p:nvPr/>
        </p:nvSpPr>
        <p:spPr>
          <a:xfrm>
            <a:off x="487432" y="723518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8"/>
              </a:rPr>
              <a:t>Qu’est-ce que la sécurité des données par IA ? Exemples et bonnes pratiques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62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223968"/>
            <a:ext cx="4869061" cy="37816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31195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à l'IA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6556891" y="275879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7152680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Définition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152680" y="31367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Systèmes capables d'effectuer des tâches humaines comme l'apprentissage et la prise de décision.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10181868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10368082" y="275879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10984111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10984111" y="3136702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Utilisée dans divers domaines pour améliorer l'efficacité et l'innovation.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56364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0"/>
          <p:cNvSpPr/>
          <p:nvPr/>
        </p:nvSpPr>
        <p:spPr>
          <a:xfrm>
            <a:off x="6531769" y="574952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7152680" y="56364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Évolution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7152680" y="61274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Progrès rapides grâce aux avancées en apprentissage automatique et réseaux neuronaux.</a:t>
            </a:r>
            <a:endParaRPr lang="en-US" sz="19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29944B8-D3A4-C2A6-2DAA-DF7CA52D6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728" y="7709147"/>
            <a:ext cx="1833672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2576989"/>
            <a:ext cx="4868942" cy="30756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2325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Big Data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64037" y="22886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1141333" y="2565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Définition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141333" y="30569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Analyse de vastes ensembles de données pour identifier des tendances et insights précieux.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4695468" y="22886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5"/>
          <p:cNvSpPr/>
          <p:nvPr/>
        </p:nvSpPr>
        <p:spPr>
          <a:xfrm>
            <a:off x="4972764" y="2565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Importance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4972764" y="3056930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Essentiel pour la prise de décision dans de nombreux secteurs.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64037" y="5161240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8"/>
          <p:cNvSpPr/>
          <p:nvPr/>
        </p:nvSpPr>
        <p:spPr>
          <a:xfrm>
            <a:off x="1141333" y="54385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Défis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1141333" y="5929551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Gestion et analyse de volumes croissants de données complexes.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7" y="2678668"/>
            <a:ext cx="4916567" cy="28721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4000" y="942380"/>
            <a:ext cx="7485221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Importance de la Cybersécurité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6610588" y="1917263"/>
            <a:ext cx="30480" cy="5369957"/>
          </a:xfrm>
          <a:prstGeom prst="roundRect">
            <a:avLst>
              <a:gd name="adj" fmla="val 112153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2"/>
          <p:cNvSpPr/>
          <p:nvPr/>
        </p:nvSpPr>
        <p:spPr>
          <a:xfrm>
            <a:off x="6851690" y="2414707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3"/>
          <p:cNvSpPr/>
          <p:nvPr/>
        </p:nvSpPr>
        <p:spPr>
          <a:xfrm>
            <a:off x="6369487" y="2173605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4"/>
          <p:cNvSpPr/>
          <p:nvPr/>
        </p:nvSpPr>
        <p:spPr>
          <a:xfrm>
            <a:off x="6560106" y="2278023"/>
            <a:ext cx="13144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879199" y="2145149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Protection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879199" y="2598301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Sécurisation des systèmes, réseaux et données contre les attaques numériques.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851690" y="4280654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8"/>
          <p:cNvSpPr/>
          <p:nvPr/>
        </p:nvSpPr>
        <p:spPr>
          <a:xfrm>
            <a:off x="6369487" y="4039553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9"/>
          <p:cNvSpPr/>
          <p:nvPr/>
        </p:nvSpPr>
        <p:spPr>
          <a:xfrm>
            <a:off x="6541294" y="4143970"/>
            <a:ext cx="16895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0"/>
          <p:cNvSpPr/>
          <p:nvPr/>
        </p:nvSpPr>
        <p:spPr>
          <a:xfrm>
            <a:off x="7879199" y="4011097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Enjeu croissant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879199" y="446424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Augmentation des menaces avec la multiplication des données numériques.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851690" y="6146602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3"/>
          <p:cNvSpPr/>
          <p:nvPr/>
        </p:nvSpPr>
        <p:spPr>
          <a:xfrm>
            <a:off x="6369487" y="5905500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4"/>
          <p:cNvSpPr/>
          <p:nvPr/>
        </p:nvSpPr>
        <p:spPr>
          <a:xfrm>
            <a:off x="6536888" y="6009918"/>
            <a:ext cx="17787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5"/>
          <p:cNvSpPr/>
          <p:nvPr/>
        </p:nvSpPr>
        <p:spPr>
          <a:xfrm>
            <a:off x="7879199" y="5877044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Stratégie globale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7879199" y="6330196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Nécessité d'une approche intégrée pour une protection efficace.</a:t>
            </a:r>
            <a:endParaRPr lang="en-US" sz="175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8B2C0FC-62FB-98B5-364A-5D64212A5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5778" y="7643781"/>
            <a:ext cx="1814622" cy="5523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IA et Cybersécurité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8739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Détection d'anomalies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L'IA analyse les données massives en temps réel pour identifier les comportements suspects.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36018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Renforcement des défenses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Amélioration des systèmes de protection grâce à l'apprentissage automatique.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Réponse rapide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Automatisation des réponses aux menaces pour une meilleure réactivité.</a:t>
            </a:r>
            <a:endParaRPr lang="en-US" sz="19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26301AF-C44E-865D-140B-5DCFB3C98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403" y="7681881"/>
            <a:ext cx="1681272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66" y="2238732"/>
            <a:ext cx="4969550" cy="37520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9824" y="854988"/>
            <a:ext cx="7463076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Avantages de l'IA en Cybersécurité</a:t>
            </a:r>
            <a:endParaRPr lang="en-US" sz="3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24" y="1739146"/>
            <a:ext cx="516731" cy="51673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9824" y="2462570"/>
            <a:ext cx="255901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Détection en temps réel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209824" y="2873573"/>
            <a:ext cx="769715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Identification rapide des menaces émergentes.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824" y="3824288"/>
            <a:ext cx="516731" cy="51673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09824" y="4547711"/>
            <a:ext cx="29061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Réduction des faux positifs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209824" y="4958715"/>
            <a:ext cx="769715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Amélioration de la précision des alertes de sécurité.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824" y="5909429"/>
            <a:ext cx="516731" cy="51673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09824" y="6632853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Protocoles améliorés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209824" y="7043857"/>
            <a:ext cx="769715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Optimisation continue des mesures de sécurité.</a:t>
            </a:r>
            <a:endParaRPr lang="en-US" sz="16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C4D61DC-2ECB-3846-C3CC-151746E6F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1125" y="7672356"/>
            <a:ext cx="1719372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62" y="1677472"/>
            <a:ext cx="4877276" cy="48772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9364" y="670203"/>
            <a:ext cx="6898481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Défis de l'Intégration de l'IA</a:t>
            </a:r>
            <a:endParaRPr lang="en-US" sz="42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64" y="1712714"/>
            <a:ext cx="1218605" cy="19497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23490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Algorithmes biaisés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7923490" y="2441138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Risque de décisions injustes basées sur des données biaisées.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364" y="3662482"/>
            <a:ext cx="1218605" cy="19497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923490" y="3906203"/>
            <a:ext cx="301109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Protection des données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7923490" y="4390906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Nécessité de préserver la confidentialité des informations personnelles.</a:t>
            </a:r>
            <a:endParaRPr lang="en-US" sz="1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364" y="5612249"/>
            <a:ext cx="1218605" cy="19497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23490" y="5855970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Régulation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79234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Besoin de cadres légaux pour encadrer l'utilisation de l'IA.</a:t>
            </a:r>
            <a:endParaRPr lang="en-US" sz="19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332A5-4864-A17E-A2CA-4A80A4959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7678" y="7681881"/>
            <a:ext cx="1757472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745343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2116693"/>
            <a:ext cx="716041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Cas d'Utilisation du Big Data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3172778"/>
            <a:ext cx="7415927" cy="2940129"/>
          </a:xfrm>
          <a:prstGeom prst="roundRect">
            <a:avLst>
              <a:gd name="adj" fmla="val 1259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2"/>
          <p:cNvSpPr/>
          <p:nvPr/>
        </p:nvSpPr>
        <p:spPr>
          <a:xfrm>
            <a:off x="6365677" y="318801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6612493" y="33437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Analyse prédictive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309027" y="33437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Prévention des cyberattaques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65677" y="3894534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6612493" y="405026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Détection de fraude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10309027" y="405026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Identification des comportements suspects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365677" y="4996101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9"/>
          <p:cNvSpPr/>
          <p:nvPr/>
        </p:nvSpPr>
        <p:spPr>
          <a:xfrm>
            <a:off x="6612493" y="515183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Optimisation réseau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10309027" y="515183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Amélioration de la performance et sécurité</a:t>
            </a:r>
            <a:endParaRPr lang="en-US" sz="19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2B2A208-DB0B-0020-FBFE-BBEEF7F0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934" y="7634256"/>
            <a:ext cx="1810216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593181"/>
            <a:ext cx="4869180" cy="30432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50947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28432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6556891" y="295632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7152680" y="28432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Intégration cruciale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152680" y="333422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L'IA, le Big Data et la cybersécurité sont essentiels pour la protection des données.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10181868" y="28432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10368082" y="295632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10984111" y="28432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Anticipation des menaces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10984111" y="367712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Ces technologies permettent de prévenir les attaques futures.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543889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0"/>
          <p:cNvSpPr/>
          <p:nvPr/>
        </p:nvSpPr>
        <p:spPr>
          <a:xfrm>
            <a:off x="6531769" y="555200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7152680" y="5438894"/>
            <a:ext cx="34649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Investissement nécessaire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7152680" y="59299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 entreprises doivent investir dans ces domaines pour rester compétitives et sécurisées.</a:t>
            </a:r>
            <a:endParaRPr lang="en-US" sz="19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BC3B289-C1FB-452A-051E-CE6999E8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5303" y="7649497"/>
            <a:ext cx="1700322" cy="4477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Personnalisé</PresentationFormat>
  <Paragraphs>85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Spline Sans Bold</vt:lpstr>
      <vt:lpstr>Barlow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AAQQAD Rachid</cp:lastModifiedBy>
  <cp:revision>4</cp:revision>
  <dcterms:created xsi:type="dcterms:W3CDTF">2024-11-05T21:46:53Z</dcterms:created>
  <dcterms:modified xsi:type="dcterms:W3CDTF">2025-04-11T07:38:36Z</dcterms:modified>
</cp:coreProperties>
</file>